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satOff val="12166"/>
              <a:lumOff val="-13042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FF8FA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 b="def" i="def"/>
      <a:tcStyle>
        <a:tcBdr/>
        <a:fill>
          <a:solidFill>
            <a:srgbClr val="E4E4E0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chemeClr val="accent2">
                  <a:hueOff val="-487087"/>
                  <a:satOff val="-2686"/>
                  <a:lumOff val="14808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2F2F2"/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5" name="Shape 1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"/>
          <p:cNvSpPr/>
          <p:nvPr/>
        </p:nvSpPr>
        <p:spPr>
          <a:xfrm>
            <a:off x="571500" y="4749800"/>
            <a:ext cx="11868094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" name="Title Text"/>
          <p:cNvSpPr txBox="1"/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571500" y="5016500"/>
            <a:ext cx="11861800" cy="1016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9842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 defTabSz="457200">
              <a:spcBef>
                <a:spcPts val="0"/>
              </a:spcBef>
              <a:buSzTx/>
              <a:buFontTx/>
              <a:buNone/>
              <a:defRPr sz="260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–Johnny Appleseed</a:t>
            </a:r>
          </a:p>
        </p:txBody>
      </p:sp>
      <p:sp>
        <p:nvSpPr>
          <p:cNvPr id="102" name="“Type a quote here.”"/>
          <p:cNvSpPr txBox="1"/>
          <p:nvPr>
            <p:ph type="body" sz="quarter" idx="14"/>
          </p:nvPr>
        </p:nvSpPr>
        <p:spPr>
          <a:xfrm>
            <a:off x="1270000" y="4292600"/>
            <a:ext cx="10464800" cy="7112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 defTabSz="457200">
              <a:spcBef>
                <a:spcPts val="2400"/>
              </a:spcBef>
              <a:buSzTx/>
              <a:buFontTx/>
              <a:buNone/>
              <a:defRPr sz="4000"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Line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3" name="Image"/>
          <p:cNvSpPr/>
          <p:nvPr>
            <p:ph type="pic" idx="13"/>
          </p:nvPr>
        </p:nvSpPr>
        <p:spPr>
          <a:xfrm>
            <a:off x="0" y="0"/>
            <a:ext cx="13004800" cy="7594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anchor="ctr"/>
          <a:lstStyle>
            <a:lvl1pPr algn="r"/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3289300"/>
            <a:ext cx="11861800" cy="31750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"/>
          <p:cNvSpPr/>
          <p:nvPr/>
        </p:nvSpPr>
        <p:spPr>
          <a:xfrm>
            <a:off x="571500" y="4864100"/>
            <a:ext cx="5334476" cy="58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2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1435100"/>
            <a:ext cx="5334000" cy="3175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5130800"/>
            <a:ext cx="5334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Line"/>
          <p:cNvSpPr/>
          <p:nvPr/>
        </p:nvSpPr>
        <p:spPr>
          <a:xfrm>
            <a:off x="571500" y="1968500"/>
            <a:ext cx="5073394" cy="133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0" name="Image"/>
          <p:cNvSpPr/>
          <p:nvPr>
            <p:ph type="pic" idx="13"/>
          </p:nvPr>
        </p:nvSpPr>
        <p:spPr>
          <a:xfrm>
            <a:off x="6502400" y="0"/>
            <a:ext cx="6502400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1" name="Title Text"/>
          <p:cNvSpPr txBox="1"/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2" name="Body Level One…"/>
          <p:cNvSpPr txBox="1"/>
          <p:nvPr>
            <p:ph type="body" sz="half" idx="1"/>
          </p:nvPr>
        </p:nvSpPr>
        <p:spPr>
          <a:xfrm>
            <a:off x="571500" y="2222500"/>
            <a:ext cx="5080000" cy="6667500"/>
          </a:xfrm>
          <a:prstGeom prst="rect">
            <a:avLst/>
          </a:prstGeom>
        </p:spPr>
        <p:txBody>
          <a:bodyPr/>
          <a:lstStyle>
            <a:lvl1pPr marL="3302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6604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906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208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651000" indent="-330200">
              <a:spcBef>
                <a:spcPts val="3000"/>
              </a:spcBef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/>
          <p:nvPr>
            <p:ph type="sldNum" sz="quarter" idx="2"/>
          </p:nvPr>
        </p:nvSpPr>
        <p:spPr>
          <a:xfrm>
            <a:off x="510743" y="9199778"/>
            <a:ext cx="312014" cy="299822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Body Level One…"/>
          <p:cNvSpPr txBox="1"/>
          <p:nvPr>
            <p:ph type="body" idx="1"/>
          </p:nvPr>
        </p:nvSpPr>
        <p:spPr>
          <a:xfrm>
            <a:off x="889000" y="889000"/>
            <a:ext cx="11214100" cy="79629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Line"/>
          <p:cNvSpPr/>
          <p:nvPr/>
        </p:nvSpPr>
        <p:spPr>
          <a:xfrm flipH="1">
            <a:off x="9055098" y="508000"/>
            <a:ext cx="128" cy="7975631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9" name="Line"/>
          <p:cNvSpPr/>
          <p:nvPr/>
        </p:nvSpPr>
        <p:spPr>
          <a:xfrm>
            <a:off x="9055096" y="4464050"/>
            <a:ext cx="3448503" cy="5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0" name="Image"/>
          <p:cNvSpPr/>
          <p:nvPr>
            <p:ph type="pic" sz="quarter" idx="13"/>
          </p:nvPr>
        </p:nvSpPr>
        <p:spPr>
          <a:xfrm>
            <a:off x="9220200" y="4622800"/>
            <a:ext cx="3276600" cy="386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Image"/>
          <p:cNvSpPr/>
          <p:nvPr>
            <p:ph type="pic" sz="quarter" idx="14"/>
          </p:nvPr>
        </p:nvSpPr>
        <p:spPr>
          <a:xfrm>
            <a:off x="9220200" y="508000"/>
            <a:ext cx="3276600" cy="3797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Image"/>
          <p:cNvSpPr/>
          <p:nvPr>
            <p:ph type="pic" idx="15"/>
          </p:nvPr>
        </p:nvSpPr>
        <p:spPr>
          <a:xfrm>
            <a:off x="520700" y="508000"/>
            <a:ext cx="8369300" cy="7975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20700" y="8661400"/>
            <a:ext cx="8369300" cy="939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 sz="26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571500" y="1968500"/>
            <a:ext cx="11868106" cy="1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571500" y="2222500"/>
            <a:ext cx="11861800" cy="666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12268199" y="9199778"/>
            <a:ext cx="312015" cy="29982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>
              <a:defRPr sz="14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 typeface="Helvetica Neue"/>
        <a:buChar char="•"/>
        <a:tabLst/>
        <a:defRPr b="0" baseline="0" cap="none" i="0" spc="0" strike="noStrike" sz="3600" u="none">
          <a:ln>
            <a:noFill/>
          </a:ln>
          <a:solidFill>
            <a:srgbClr val="747474"/>
          </a:solidFill>
          <a:uFillTx/>
          <a:latin typeface="+mn-lt"/>
          <a:ea typeface="+mn-ea"/>
          <a:cs typeface="+mn-cs"/>
          <a:sym typeface="Helvetica Neue Light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image" Target="../media/image5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hyperlink" Target="http://www.foodyourself.com" TargetMode="External"/><Relationship Id="rId4" Type="http://schemas.openxmlformats.org/officeDocument/2006/relationships/hyperlink" Target="mailto:jpirnak@gmail.com" TargetMode="Externa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utterstock_245254981.jpg" descr="shutterstock_24525498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196" r="0" b="619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8" name="Gluten Free Living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Gluten Free Living </a:t>
            </a:r>
          </a:p>
          <a:p>
            <a:pPr/>
            <a:r>
              <a:t>Made Simple </a:t>
            </a:r>
          </a:p>
        </p:txBody>
      </p:sp>
      <p:sp>
        <p:nvSpPr>
          <p:cNvPr id="129" name="Jess Pirnak RD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Jess Pirnak RD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utterstock_786616375.jpg" descr="shutterstock_786616375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11067" r="0" b="1106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2" name="Who’s in the audienc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Who’s in the audience? </a:t>
            </a:r>
          </a:p>
        </p:txBody>
      </p:sp>
      <p:sp>
        <p:nvSpPr>
          <p:cNvPr id="133" name="And a little about me!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a little about me!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utterstock_679435723.jpg" descr="shutterstock_67943572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21696" t="0" r="21696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6" name="shutterstock_524471353.jpg" descr="shutterstock_524471353.jpg"/>
          <p:cNvPicPr>
            <a:picLocks noChangeAspect="1"/>
          </p:cNvPicPr>
          <p:nvPr>
            <p:ph type="pic" idx="14"/>
          </p:nvPr>
        </p:nvPicPr>
        <p:blipFill>
          <a:blip r:embed="rId3">
            <a:extLst/>
          </a:blip>
          <a:srcRect l="19799" t="0" r="19799" b="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7" name="shutterstock_579690727.jpg" descr="shutterstock_579690727.jpg"/>
          <p:cNvPicPr>
            <a:picLocks noChangeAspect="1"/>
          </p:cNvPicPr>
          <p:nvPr>
            <p:ph type="pic" idx="15"/>
          </p:nvPr>
        </p:nvPicPr>
        <p:blipFill>
          <a:blip r:embed="rId4">
            <a:extLst/>
          </a:blip>
          <a:srcRect l="15003" t="0" r="15003" b="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38" name="What you need to change in your kitchen, how to change your thinking and what you need to know before grocery shopping!"/>
          <p:cNvSpPr txBox="1"/>
          <p:nvPr>
            <p:ph type="body" sz="quarter" idx="1"/>
          </p:nvPr>
        </p:nvSpPr>
        <p:spPr>
          <a:xfrm>
            <a:off x="520700" y="8661399"/>
            <a:ext cx="11963400" cy="939801"/>
          </a:xfrm>
          <a:prstGeom prst="rect">
            <a:avLst/>
          </a:prstGeom>
        </p:spPr>
        <p:txBody>
          <a:bodyPr/>
          <a:lstStyle/>
          <a:p>
            <a:pPr/>
            <a:r>
              <a:t>What you need to change in your kitchen, how to change your thinking and what you need to know before grocery shopping!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utterstock_579690727.jpg" descr="shutterstock_579690727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23" r="0" b="62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1" name="Changing your kitchen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your kitchen!</a:t>
            </a:r>
          </a:p>
        </p:txBody>
      </p:sp>
      <p:sp>
        <p:nvSpPr>
          <p:cNvPr id="142" name="Cross contamination, &amp; more cross contamination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79729">
              <a:defRPr sz="1690"/>
            </a:lvl1pPr>
          </a:lstStyle>
          <a:p>
            <a:pPr/>
            <a:r>
              <a:t>Cross contamination, &amp; more cross contamination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utterstock_524471353.jpg" descr="shutterstock_52447135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8286" r="0" b="828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5" name="Changing your thinking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Changing your thinking!</a:t>
            </a:r>
          </a:p>
        </p:txBody>
      </p:sp>
      <p:sp>
        <p:nvSpPr>
          <p:cNvPr id="146" name="Know which nutrients to focus on &amp; how to heal your gu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338835">
              <a:defRPr sz="1508"/>
            </a:lvl1pPr>
          </a:lstStyle>
          <a:p>
            <a:pPr/>
            <a:r>
              <a:t>Know which nutrients to focus on &amp; how to heal your gut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utterstock_679435723.jpg" descr="shutterstock_679435723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23" r="0" b="62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49" name="What you need to know before grocery shopping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78358">
              <a:defRPr sz="4158"/>
            </a:lvl1pPr>
          </a:lstStyle>
          <a:p>
            <a:pPr/>
            <a:r>
              <a:t>What you need to know before grocery shopping!</a:t>
            </a:r>
          </a:p>
        </p:txBody>
      </p:sp>
      <p:sp>
        <p:nvSpPr>
          <p:cNvPr id="150" name="Are oats in or out? And more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Are oats in or out? And more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utterstock_580048861.jpg" descr="shutterstock_580048861.jp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0" t="6223" r="0" b="622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53" name="Contact me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Contact me: </a:t>
            </a:r>
          </a:p>
        </p:txBody>
      </p:sp>
      <p:sp>
        <p:nvSpPr>
          <p:cNvPr id="154" name="Website www.foodyourself.com…"/>
          <p:cNvSpPr txBox="1"/>
          <p:nvPr>
            <p:ph type="body" sz="quarter" idx="1"/>
          </p:nvPr>
        </p:nvSpPr>
        <p:spPr>
          <a:xfrm>
            <a:off x="7848600" y="7855694"/>
            <a:ext cx="4953000" cy="1560612"/>
          </a:xfrm>
          <a:prstGeom prst="rect">
            <a:avLst/>
          </a:prstGeom>
        </p:spPr>
        <p:txBody>
          <a:bodyPr/>
          <a:lstStyle/>
          <a:p>
            <a:pPr defTabSz="432308">
              <a:defRPr sz="1924"/>
            </a:pPr>
            <a:r>
              <a:t>Website </a:t>
            </a:r>
            <a:r>
              <a:rPr u="sng">
                <a:hlinkClick r:id="rId3" invalidUrl="" action="" tgtFrame="" tooltip="" history="1" highlightClick="0" endSnd="0"/>
              </a:rPr>
              <a:t>www.foodyourself.com</a:t>
            </a:r>
          </a:p>
          <a:p>
            <a:pPr defTabSz="432308">
              <a:defRPr sz="1924"/>
            </a:pPr>
            <a:r>
              <a:t>Email </a:t>
            </a:r>
            <a:r>
              <a:rPr u="sng">
                <a:hlinkClick r:id="rId4" invalidUrl="" action="" tgtFrame="" tooltip="" history="1" highlightClick="0" endSnd="0"/>
              </a:rPr>
              <a:t>jpirnak@gmail.com</a:t>
            </a:r>
          </a:p>
          <a:p>
            <a:pPr defTabSz="432308">
              <a:defRPr sz="1924"/>
            </a:pPr>
            <a:r>
              <a:t>Instagram @jesspirnakrd</a:t>
            </a:r>
          </a:p>
          <a:p>
            <a:pPr defTabSz="432308">
              <a:defRPr sz="1924"/>
            </a:pPr>
            <a:r>
              <a:t>Twitter @foodyourself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 Light"/>
        <a:ea typeface="Helvetica Neue Light"/>
        <a:cs typeface="Helvetica Neue Light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12166"/>
            <a:lumOff val="-13042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